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283" r:id="rId3"/>
    <p:sldId id="284" r:id="rId4"/>
    <p:sldId id="285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729AD-0230-4CC9-8CD6-239098A665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4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llamo ________________ Clase 601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fecha es el 17 de </a:t>
            </a:r>
            <a:r>
              <a:rPr lang="en-US" sz="3600" dirty="0" err="1" smtClean="0">
                <a:solidFill>
                  <a:srgbClr val="00B0F0"/>
                </a:solidFill>
              </a:rPr>
              <a:t>marzo</a:t>
            </a:r>
            <a:r>
              <a:rPr lang="en-US" sz="3600" dirty="0" smtClean="0">
                <a:solidFill>
                  <a:srgbClr val="00B0F0"/>
                </a:solidFill>
              </a:rPr>
              <a:t> del 2016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</a:t>
            </a:r>
            <a:r>
              <a:rPr lang="es-ES_tradnl" dirty="0" smtClean="0">
                <a:solidFill>
                  <a:srgbClr val="FF0000"/>
                </a:solidFill>
              </a:rPr>
              <a:t>59a: </a:t>
            </a:r>
            <a:r>
              <a:rPr lang="es-ES_tradnl" dirty="0" smtClean="0"/>
              <a:t>¿Como continuamos el repaso para el examen del LUNES?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L.O.- to </a:t>
            </a:r>
            <a:r>
              <a:rPr lang="es-ES_tradnl" i="1" dirty="0" err="1" smtClean="0">
                <a:solidFill>
                  <a:srgbClr val="7030A0"/>
                </a:solidFill>
              </a:rPr>
              <a:t>finish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review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for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unit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exam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b="1" dirty="0" smtClean="0">
                <a:solidFill>
                  <a:srgbClr val="00B050"/>
                </a:solidFill>
              </a:rPr>
              <a:t> </a:t>
            </a:r>
            <a:r>
              <a:rPr lang="es-ES_tradnl" b="1" dirty="0" err="1" smtClean="0"/>
              <a:t>Read</a:t>
            </a:r>
            <a:r>
              <a:rPr lang="es-ES_tradnl" b="1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; then COPY and 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comprehension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i="1" dirty="0" smtClean="0">
                <a:solidFill>
                  <a:srgbClr val="002060"/>
                </a:solidFill>
              </a:rPr>
              <a:t>En las ciudades grandes hay muchos edificios altos. Hay también mucho trafico. Las ciudades son grandes. No son pequeñas.</a:t>
            </a:r>
            <a:endParaRPr lang="es-ES_tradnl" dirty="0" smtClean="0">
              <a:solidFill>
                <a:srgbClr val="002060"/>
              </a:solidFill>
            </a:endParaRP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Las ciudades son ________					a. zonas rurales		b. zonas urbanas</a:t>
            </a: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Cuando hay mucho trafico hay _______			a. muchos carros		b. muchos garajes</a:t>
            </a:r>
          </a:p>
          <a:p>
            <a:pPr marL="0" indent="0">
              <a:buClr>
                <a:srgbClr val="008000"/>
              </a:buClr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97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2" t="15432" r="27614" b="15833"/>
          <a:stretch/>
        </p:blipFill>
        <p:spPr bwMode="auto">
          <a:xfrm>
            <a:off x="171450" y="572869"/>
            <a:ext cx="8934450" cy="628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725269"/>
            <a:ext cx="892264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I- </a:t>
            </a:r>
            <a:r>
              <a:rPr lang="en-US" sz="3600" b="1" dirty="0" smtClean="0">
                <a:solidFill>
                  <a:prstClr val="black"/>
                </a:solidFill>
              </a:rPr>
              <a:t>Rewrite each sentence in the Plural form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-46038"/>
            <a:ext cx="82296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b="1" dirty="0" err="1" smtClean="0">
                <a:solidFill>
                  <a:srgbClr val="FF0000"/>
                </a:solidFill>
              </a:rPr>
              <a:t>Practica</a:t>
            </a:r>
            <a:endParaRPr lang="en-US" alt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999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457200"/>
            <a:ext cx="9144000" cy="6324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¿Cuántos hermanos tienes?   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Si, cuantos tienes.	</a:t>
            </a:r>
            <a:r>
              <a:rPr lang="es-ES_tradnl" sz="2800" smtClean="0">
                <a:solidFill>
                  <a:srgbClr val="0070C0"/>
                </a:solidFill>
              </a:rPr>
              <a:t>b.</a:t>
            </a:r>
            <a:r>
              <a:rPr lang="es-ES_tradnl" sz="2800" smtClean="0"/>
              <a:t> Tengo dos	    </a:t>
            </a:r>
            <a:r>
              <a:rPr lang="es-ES_tradnl" sz="2800" smtClean="0">
                <a:solidFill>
                  <a:srgbClr val="0070C0"/>
                </a:solidFill>
              </a:rPr>
              <a:t>c.</a:t>
            </a:r>
            <a:r>
              <a:rPr lang="es-ES_tradnl" sz="2800" smtClean="0"/>
              <a:t> Tienes dos 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¿Cuántos nietos tienen los abuelos?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Tienen dos	</a:t>
            </a:r>
            <a:r>
              <a:rPr lang="es-ES_tradnl" sz="2800" smtClean="0">
                <a:solidFill>
                  <a:srgbClr val="0070C0"/>
                </a:solidFill>
              </a:rPr>
              <a:t>b. </a:t>
            </a:r>
            <a:r>
              <a:rPr lang="es-ES_tradnl" sz="2800" smtClean="0"/>
              <a:t>Tenemos dos	</a:t>
            </a:r>
            <a:r>
              <a:rPr lang="es-ES_tradnl" sz="2800" smtClean="0">
                <a:solidFill>
                  <a:srgbClr val="0070C0"/>
                </a:solidFill>
              </a:rPr>
              <a:t>c. </a:t>
            </a:r>
            <a:r>
              <a:rPr lang="es-ES_tradnl" sz="2800" smtClean="0"/>
              <a:t>Tienes dos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¿Tiene ustedes una mascota?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Si, tienen una mascota.       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b. </a:t>
            </a:r>
            <a:r>
              <a:rPr lang="es-ES_tradnl" sz="2800" smtClean="0"/>
              <a:t>Si tenemos un perrito.         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c. </a:t>
            </a:r>
            <a:r>
              <a:rPr lang="es-ES_tradnl" sz="2800" smtClean="0"/>
              <a:t>Si, tengo un gato.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¿Qué tiene tu primo? </a:t>
            </a:r>
          </a:p>
          <a:p>
            <a:pPr marL="0" indent="0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s-ES_tradnl" sz="2800" smtClean="0"/>
              <a:t>      .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Si, tengo un primo. </a:t>
            </a:r>
          </a:p>
          <a:p>
            <a:pPr marL="0" indent="0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s-ES_tradnl" sz="2800" smtClean="0">
                <a:solidFill>
                  <a:srgbClr val="0070C0"/>
                </a:solidFill>
              </a:rPr>
              <a:t>      </a:t>
            </a:r>
            <a:r>
              <a:rPr lang="es-ES_tradnl" sz="2800" smtClean="0"/>
              <a:t>.</a:t>
            </a:r>
            <a:r>
              <a:rPr lang="es-ES_tradnl" sz="2800" smtClean="0">
                <a:solidFill>
                  <a:srgbClr val="0070C0"/>
                </a:solidFill>
              </a:rPr>
              <a:t>b. </a:t>
            </a:r>
            <a:r>
              <a:rPr lang="es-ES_tradnl" sz="2800" smtClean="0"/>
              <a:t>Tienes un primo.                                                                </a:t>
            </a:r>
          </a:p>
          <a:p>
            <a:pPr marL="0" indent="0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s-ES_tradnl" sz="2800" smtClean="0"/>
              <a:t>     .</a:t>
            </a:r>
            <a:r>
              <a:rPr lang="es-ES_tradnl" sz="2800" smtClean="0">
                <a:solidFill>
                  <a:srgbClr val="0070C0"/>
                </a:solidFill>
              </a:rPr>
              <a:t>c. </a:t>
            </a:r>
            <a:r>
              <a:rPr lang="es-ES_tradnl" sz="2800" smtClean="0"/>
              <a:t>Tiene un carro nuevo.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4191138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4" t="15513" r="20259" b="16101"/>
          <a:stretch/>
        </p:blipFill>
        <p:spPr bwMode="auto">
          <a:xfrm>
            <a:off x="0" y="328136"/>
            <a:ext cx="9144000" cy="614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420469"/>
            <a:ext cx="8458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smtClean="0"/>
              <a:t>Copy and choose the correct completion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640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6" t="24244" r="31811" b="15267"/>
          <a:stretch/>
        </p:blipFill>
        <p:spPr bwMode="auto">
          <a:xfrm>
            <a:off x="0" y="819834"/>
            <a:ext cx="9144000" cy="603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6672"/>
            <a:ext cx="89154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496669"/>
            <a:ext cx="8610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IV-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4311</TotalTime>
  <Words>81</Words>
  <Application>Microsoft Office PowerPoint</Application>
  <PresentationFormat>On-screen Show (4:3)</PresentationFormat>
  <Paragraphs>22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________________ Clase 601 La fecha es el 17 de marzo del 2016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40</cp:revision>
  <cp:lastPrinted>2016-03-16T17:23:01Z</cp:lastPrinted>
  <dcterms:created xsi:type="dcterms:W3CDTF">2013-12-09T19:13:15Z</dcterms:created>
  <dcterms:modified xsi:type="dcterms:W3CDTF">2016-03-23T17:41:12Z</dcterms:modified>
</cp:coreProperties>
</file>